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Lst>
  <p:sldSz cx="10691813" cy="7559675"/>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7"/>
    <a:srgbClr val="FFF8E5"/>
    <a:srgbClr val="385AA4"/>
    <a:srgbClr val="00A1DA"/>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9" autoAdjust="0"/>
    <p:restoredTop sz="94660"/>
  </p:normalViewPr>
  <p:slideViewPr>
    <p:cSldViewPr snapToGrid="0">
      <p:cViewPr varScale="1">
        <p:scale>
          <a:sx n="106" d="100"/>
          <a:sy n="106" d="100"/>
        </p:scale>
        <p:origin x="13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jpg"/><Relationship Id="rId5" Type="http://schemas.openxmlformats.org/officeDocument/2006/relationships/image" Target="../media/image5.jp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76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ライド1">
    <p:spTree>
      <p:nvGrpSpPr>
        <p:cNvPr id="1" name=""/>
        <p:cNvGrpSpPr/>
        <p:nvPr/>
      </p:nvGrpSpPr>
      <p:grpSpPr>
        <a:xfrm>
          <a:off x="0" y="0"/>
          <a:ext cx="0" cy="0"/>
          <a:chOff x="0" y="0"/>
          <a:chExt cx="0" cy="0"/>
        </a:xfrm>
      </p:grpSpPr>
      <p:sp>
        <p:nvSpPr>
          <p:cNvPr id="14" name="図プレースホルダー 13"/>
          <p:cNvSpPr>
            <a:spLocks noGrp="1"/>
          </p:cNvSpPr>
          <p:nvPr>
            <p:ph type="pic" sz="quarter" idx="10" hasCustomPrompt="1"/>
          </p:nvPr>
        </p:nvSpPr>
        <p:spPr>
          <a:xfrm>
            <a:off x="6699003" y="1050443"/>
            <a:ext cx="2658600" cy="5478176"/>
          </a:xfrm>
          <a:custGeom>
            <a:avLst/>
            <a:gdLst>
              <a:gd name="connsiteX0" fmla="*/ 1329300 w 2658600"/>
              <a:gd name="connsiteY0" fmla="*/ 0 h 5432852"/>
              <a:gd name="connsiteX1" fmla="*/ 2658600 w 2658600"/>
              <a:gd name="connsiteY1" fmla="*/ 1329300 h 5432852"/>
              <a:gd name="connsiteX2" fmla="*/ 1846723 w 2658600"/>
              <a:gd name="connsiteY2" fmla="*/ 2554137 h 5432852"/>
              <a:gd name="connsiteX3" fmla="*/ 1841747 w 2658600"/>
              <a:gd name="connsiteY3" fmla="*/ 2555682 h 5432852"/>
              <a:gd name="connsiteX4" fmla="*/ 1841747 w 2658600"/>
              <a:gd name="connsiteY4" fmla="*/ 5432852 h 5432852"/>
              <a:gd name="connsiteX5" fmla="*/ 781297 w 2658600"/>
              <a:gd name="connsiteY5" fmla="*/ 5432852 h 5432852"/>
              <a:gd name="connsiteX6" fmla="*/ 781297 w 2658600"/>
              <a:gd name="connsiteY6" fmla="*/ 2537539 h 5432852"/>
              <a:gd name="connsiteX7" fmla="*/ 586076 w 2658600"/>
              <a:gd name="connsiteY7" fmla="*/ 2431577 h 5432852"/>
              <a:gd name="connsiteX8" fmla="*/ 0 w 2658600"/>
              <a:gd name="connsiteY8" fmla="*/ 1329300 h 5432852"/>
              <a:gd name="connsiteX9" fmla="*/ 1329300 w 2658600"/>
              <a:gd name="connsiteY9" fmla="*/ 0 h 543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8600" h="5432852">
                <a:moveTo>
                  <a:pt x="1329300" y="0"/>
                </a:moveTo>
                <a:cubicBezTo>
                  <a:pt x="2063452" y="0"/>
                  <a:pt x="2658600" y="595148"/>
                  <a:pt x="2658600" y="1329300"/>
                </a:cubicBezTo>
                <a:cubicBezTo>
                  <a:pt x="2658600" y="1879914"/>
                  <a:pt x="2323829" y="2352338"/>
                  <a:pt x="1846723" y="2554137"/>
                </a:cubicBezTo>
                <a:lnTo>
                  <a:pt x="1841747" y="2555682"/>
                </a:lnTo>
                <a:lnTo>
                  <a:pt x="1841747" y="5432852"/>
                </a:lnTo>
                <a:lnTo>
                  <a:pt x="781297" y="5432852"/>
                </a:lnTo>
                <a:lnTo>
                  <a:pt x="781297" y="2537539"/>
                </a:lnTo>
                <a:lnTo>
                  <a:pt x="586076" y="2431577"/>
                </a:lnTo>
                <a:cubicBezTo>
                  <a:pt x="232479" y="2192692"/>
                  <a:pt x="0" y="1788145"/>
                  <a:pt x="0" y="1329300"/>
                </a:cubicBezTo>
                <a:cubicBezTo>
                  <a:pt x="0" y="595148"/>
                  <a:pt x="595148" y="0"/>
                  <a:pt x="1329300" y="0"/>
                </a:cubicBezTo>
                <a:close/>
              </a:path>
            </a:pathLst>
          </a:custGeom>
          <a:blipFill dpi="0" rotWithShape="1">
            <a:blip r:embed="rId2">
              <a:extLst>
                <a:ext uri="{28A0092B-C50C-407E-A947-70E740481C1C}">
                  <a14:useLocalDpi xmlns:a14="http://schemas.microsoft.com/office/drawing/2010/main" val="0"/>
                </a:ext>
              </a:extLst>
            </a:blip>
            <a:srcRect/>
            <a:tile tx="0" ty="0" sx="100000" sy="100000" flip="none" algn="ctr"/>
          </a:blipFill>
        </p:spPr>
        <p:txBody>
          <a:bodyPr wrap="square" bIns="720000" anchor="ctr" anchorCtr="1">
            <a:no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18" name="テキスト プレースホルダー 17"/>
          <p:cNvSpPr>
            <a:spLocks noGrp="1"/>
          </p:cNvSpPr>
          <p:nvPr>
            <p:ph type="body" sz="quarter" idx="13" hasCustomPrompt="1"/>
          </p:nvPr>
        </p:nvSpPr>
        <p:spPr>
          <a:xfrm>
            <a:off x="1347788" y="3390265"/>
            <a:ext cx="2820987" cy="308947"/>
          </a:xfrm>
        </p:spPr>
        <p:txBody>
          <a:bodyPr>
            <a:noAutofit/>
          </a:bodyPr>
          <a:lstStyle>
            <a:lvl1pPr marL="0" indent="0" algn="ctr">
              <a:buNone/>
              <a:defRPr sz="1400">
                <a:solidFill>
                  <a:srgbClr val="385AA4"/>
                </a:solidFill>
              </a:defRPr>
            </a:lvl1pPr>
            <a:lvl2pPr marL="503971" indent="0" algn="ctr">
              <a:buNone/>
              <a:defRPr sz="1400">
                <a:solidFill>
                  <a:srgbClr val="385AA4"/>
                </a:solidFill>
              </a:defRPr>
            </a:lvl2pPr>
            <a:lvl3pPr marL="1007943" indent="0" algn="ctr">
              <a:buNone/>
              <a:defRPr sz="1400">
                <a:solidFill>
                  <a:srgbClr val="385AA4"/>
                </a:solidFill>
              </a:defRPr>
            </a:lvl3pPr>
            <a:lvl4pPr marL="1511914" indent="0" algn="ctr">
              <a:buNone/>
              <a:defRPr sz="1400">
                <a:solidFill>
                  <a:srgbClr val="385AA4"/>
                </a:solidFill>
              </a:defRPr>
            </a:lvl4pPr>
            <a:lvl5pPr marL="2015886" indent="0" algn="ctr">
              <a:buNone/>
              <a:defRPr sz="1400">
                <a:solidFill>
                  <a:srgbClr val="385AA4"/>
                </a:solidFill>
              </a:defRPr>
            </a:lvl5pPr>
          </a:lstStyle>
          <a:p>
            <a:pPr lvl="0"/>
            <a:r>
              <a:rPr kumimoji="1" lang="en-US" altLang="ja-JP" dirty="0" smtClean="0"/>
              <a:t>www.xxxxxxxxx.jp</a:t>
            </a:r>
            <a:endParaRPr kumimoji="1" lang="ja-JP" altLang="en-US" dirty="0"/>
          </a:p>
        </p:txBody>
      </p:sp>
    </p:spTree>
    <p:extLst>
      <p:ext uri="{BB962C8B-B14F-4D97-AF65-F5344CB8AC3E}">
        <p14:creationId xmlns:p14="http://schemas.microsoft.com/office/powerpoint/2010/main" val="302562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スライド2">
    <p:spTree>
      <p:nvGrpSpPr>
        <p:cNvPr id="1" name=""/>
        <p:cNvGrpSpPr/>
        <p:nvPr/>
      </p:nvGrpSpPr>
      <p:grpSpPr>
        <a:xfrm>
          <a:off x="0" y="0"/>
          <a:ext cx="0" cy="0"/>
          <a:chOff x="0" y="0"/>
          <a:chExt cx="0" cy="0"/>
        </a:xfrm>
      </p:grpSpPr>
      <p:sp>
        <p:nvSpPr>
          <p:cNvPr id="17" name="図プレースホルダー 14"/>
          <p:cNvSpPr>
            <a:spLocks noGrp="1"/>
          </p:cNvSpPr>
          <p:nvPr>
            <p:ph type="pic" sz="quarter" idx="10" hasCustomPrompt="1"/>
          </p:nvPr>
        </p:nvSpPr>
        <p:spPr>
          <a:xfrm>
            <a:off x="252956" y="2193653"/>
            <a:ext cx="1080149" cy="1276539"/>
          </a:xfrm>
          <a:blipFill dpi="0" rotWithShape="1">
            <a:blip r:embed="rId2">
              <a:extLst>
                <a:ext uri="{28A0092B-C50C-407E-A947-70E740481C1C}">
                  <a14:useLocalDpi xmlns:a14="http://schemas.microsoft.com/office/drawing/2010/main" val="0"/>
                </a:ext>
              </a:extLst>
            </a:blip>
            <a:srcRect/>
            <a:tile tx="0" ty="0" sx="90000" sy="9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18" name="テキスト プレースホルダー 2"/>
          <p:cNvSpPr>
            <a:spLocks noGrp="1"/>
          </p:cNvSpPr>
          <p:nvPr>
            <p:ph type="body" sz="quarter" idx="11" hasCustomPrompt="1"/>
          </p:nvPr>
        </p:nvSpPr>
        <p:spPr>
          <a:xfrm>
            <a:off x="1435116" y="2295705"/>
            <a:ext cx="1778783" cy="229981"/>
          </a:xfrm>
        </p:spPr>
        <p:txBody>
          <a:bodyPr>
            <a:noAutofit/>
          </a:bodyPr>
          <a:lstStyle>
            <a:lvl1pPr marL="0" indent="0" algn="l">
              <a:buNone/>
              <a:defRPr sz="9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代表取締役氏名</a:t>
            </a:r>
            <a:endParaRPr kumimoji="1" lang="ja-JP" altLang="en-US" dirty="0"/>
          </a:p>
        </p:txBody>
      </p:sp>
      <p:sp>
        <p:nvSpPr>
          <p:cNvPr id="19" name="テキスト プレースホルダー 2"/>
          <p:cNvSpPr>
            <a:spLocks noGrp="1"/>
          </p:cNvSpPr>
          <p:nvPr>
            <p:ph type="body" sz="quarter" idx="12" hasCustomPrompt="1"/>
          </p:nvPr>
        </p:nvSpPr>
        <p:spPr>
          <a:xfrm>
            <a:off x="1444052" y="2583620"/>
            <a:ext cx="3710992" cy="886903"/>
          </a:xfrm>
        </p:spPr>
        <p:txBody>
          <a:bodyPr>
            <a:noAutofit/>
          </a:bodyPr>
          <a:lstStyle>
            <a:lvl1pPr marL="0" indent="0" algn="l">
              <a:buNone/>
              <a:defRPr sz="8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ごあいさつ、メッセージを入れましょう</a:t>
            </a:r>
            <a:endParaRPr kumimoji="1" lang="ja-JP" altLang="en-US" dirty="0"/>
          </a:p>
        </p:txBody>
      </p:sp>
      <p:sp>
        <p:nvSpPr>
          <p:cNvPr id="23" name="テキスト プレースホルダー 2"/>
          <p:cNvSpPr>
            <a:spLocks noGrp="1"/>
          </p:cNvSpPr>
          <p:nvPr>
            <p:ph type="body" sz="quarter" idx="15" hasCustomPrompt="1"/>
          </p:nvPr>
        </p:nvSpPr>
        <p:spPr>
          <a:xfrm>
            <a:off x="252956" y="833164"/>
            <a:ext cx="4902088" cy="542716"/>
          </a:xfrm>
        </p:spPr>
        <p:txBody>
          <a:bodyPr>
            <a:noAutofit/>
          </a:bodyPr>
          <a:lstStyle>
            <a:lvl1pPr marL="0" indent="0" algn="l">
              <a:buNone/>
              <a:defRPr sz="1800" b="1">
                <a:solidFill>
                  <a:schemeClr val="accent4">
                    <a:lumMod val="75000"/>
                  </a:schemeClr>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私達は、○○○○○○○○○○○会社です</a:t>
            </a:r>
            <a:endParaRPr kumimoji="1" lang="ja-JP" altLang="en-US" dirty="0"/>
          </a:p>
        </p:txBody>
      </p:sp>
      <p:sp>
        <p:nvSpPr>
          <p:cNvPr id="38" name="図プレースホルダー 32"/>
          <p:cNvSpPr>
            <a:spLocks noGrp="1"/>
          </p:cNvSpPr>
          <p:nvPr>
            <p:ph type="pic" sz="quarter" idx="22" hasCustomPrompt="1"/>
          </p:nvPr>
        </p:nvSpPr>
        <p:spPr>
          <a:xfrm>
            <a:off x="5569967" y="1990152"/>
            <a:ext cx="2276175" cy="1359139"/>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41" name="テキスト プレースホルダー 2"/>
          <p:cNvSpPr>
            <a:spLocks noGrp="1"/>
          </p:cNvSpPr>
          <p:nvPr>
            <p:ph type="body" sz="quarter" idx="29" hasCustomPrompt="1"/>
          </p:nvPr>
        </p:nvSpPr>
        <p:spPr>
          <a:xfrm>
            <a:off x="5569968" y="3433200"/>
            <a:ext cx="2276175" cy="768373"/>
          </a:xfrm>
        </p:spPr>
        <p:txBody>
          <a:bodyPr>
            <a:noAutofit/>
          </a:bodyPr>
          <a:lstStyle>
            <a:lvl1pPr marL="0" indent="0" algn="l">
              <a:buFont typeface="Arial" panose="020B0604020202020204" pitchFamily="34" charset="0"/>
              <a:buNone/>
              <a:defRPr sz="9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49" name="テキスト プレースホルダー 2"/>
          <p:cNvSpPr>
            <a:spLocks noGrp="1"/>
          </p:cNvSpPr>
          <p:nvPr>
            <p:ph type="body" sz="quarter" idx="30" hasCustomPrompt="1"/>
          </p:nvPr>
        </p:nvSpPr>
        <p:spPr>
          <a:xfrm>
            <a:off x="5569968" y="1683779"/>
            <a:ext cx="2276175" cy="232334"/>
          </a:xfrm>
        </p:spPr>
        <p:txBody>
          <a:bodyPr>
            <a:noAutofit/>
          </a:bodyPr>
          <a:lstStyle>
            <a:lvl1pPr marL="0" indent="0" algn="l">
              <a:buFont typeface="Arial" panose="020B0604020202020204" pitchFamily="34" charset="0"/>
              <a:buNone/>
              <a:defRPr sz="1100" b="1">
                <a:solidFill>
                  <a:srgbClr val="385AA4"/>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
        <p:nvSpPr>
          <p:cNvPr id="20" name="テキスト プレースホルダー 2"/>
          <p:cNvSpPr>
            <a:spLocks noGrp="1"/>
          </p:cNvSpPr>
          <p:nvPr>
            <p:ph type="body" sz="quarter" idx="38" hasCustomPrompt="1"/>
          </p:nvPr>
        </p:nvSpPr>
        <p:spPr>
          <a:xfrm>
            <a:off x="252956" y="1470695"/>
            <a:ext cx="4902088" cy="504410"/>
          </a:xfrm>
        </p:spPr>
        <p:txBody>
          <a:bodyPr>
            <a:noAutofit/>
          </a:bodyPr>
          <a:lstStyle>
            <a:lvl1pPr marL="0" indent="0" algn="l">
              <a:buFont typeface="Arial" panose="020B0604020202020204" pitchFamily="34" charset="0"/>
              <a:buNone/>
              <a:defRPr sz="9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25" name="図プレースホルダー 32"/>
          <p:cNvSpPr>
            <a:spLocks noGrp="1"/>
          </p:cNvSpPr>
          <p:nvPr>
            <p:ph type="pic" sz="quarter" idx="39" hasCustomPrompt="1"/>
          </p:nvPr>
        </p:nvSpPr>
        <p:spPr>
          <a:xfrm>
            <a:off x="8179788" y="1990152"/>
            <a:ext cx="2276175" cy="1359139"/>
          </a:xfrm>
          <a:blipFill dpi="0" rotWithShape="1">
            <a:blip r:embed="rId4">
              <a:extLst>
                <a:ext uri="{28A0092B-C50C-407E-A947-70E740481C1C}">
                  <a14:useLocalDpi xmlns:a14="http://schemas.microsoft.com/office/drawing/2010/main" val="0"/>
                </a:ext>
              </a:extLst>
            </a:blip>
            <a:srcRect/>
            <a:tile tx="0" ty="0" sx="90000" sy="9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26" name="テキスト プレースホルダー 2"/>
          <p:cNvSpPr>
            <a:spLocks noGrp="1"/>
          </p:cNvSpPr>
          <p:nvPr>
            <p:ph type="body" sz="quarter" idx="40" hasCustomPrompt="1"/>
          </p:nvPr>
        </p:nvSpPr>
        <p:spPr>
          <a:xfrm>
            <a:off x="8179789" y="3433200"/>
            <a:ext cx="2276175" cy="768373"/>
          </a:xfrm>
        </p:spPr>
        <p:txBody>
          <a:bodyPr>
            <a:noAutofit/>
          </a:bodyPr>
          <a:lstStyle>
            <a:lvl1pPr marL="0" indent="0" algn="l">
              <a:buFont typeface="Arial" panose="020B0604020202020204" pitchFamily="34" charset="0"/>
              <a:buNone/>
              <a:defRPr sz="9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27" name="テキスト プレースホルダー 2"/>
          <p:cNvSpPr>
            <a:spLocks noGrp="1"/>
          </p:cNvSpPr>
          <p:nvPr>
            <p:ph type="body" sz="quarter" idx="41" hasCustomPrompt="1"/>
          </p:nvPr>
        </p:nvSpPr>
        <p:spPr>
          <a:xfrm>
            <a:off x="8179789" y="1683779"/>
            <a:ext cx="2276175" cy="232334"/>
          </a:xfrm>
        </p:spPr>
        <p:txBody>
          <a:bodyPr>
            <a:noAutofit/>
          </a:bodyPr>
          <a:lstStyle>
            <a:lvl1pPr marL="0" indent="0" algn="l">
              <a:buFont typeface="Arial" panose="020B0604020202020204" pitchFamily="34" charset="0"/>
              <a:buNone/>
              <a:defRPr sz="1100" b="1">
                <a:solidFill>
                  <a:srgbClr val="385AA4"/>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
        <p:nvSpPr>
          <p:cNvPr id="28" name="図プレースホルダー 32"/>
          <p:cNvSpPr>
            <a:spLocks noGrp="1"/>
          </p:cNvSpPr>
          <p:nvPr>
            <p:ph type="pic" sz="quarter" idx="42" hasCustomPrompt="1"/>
          </p:nvPr>
        </p:nvSpPr>
        <p:spPr>
          <a:xfrm>
            <a:off x="5569967" y="4730154"/>
            <a:ext cx="2276175" cy="1359139"/>
          </a:xfrm>
          <a:blipFill dpi="0" rotWithShape="1">
            <a:blip r:embed="rId5">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29" name="テキスト プレースホルダー 2"/>
          <p:cNvSpPr>
            <a:spLocks noGrp="1"/>
          </p:cNvSpPr>
          <p:nvPr>
            <p:ph type="body" sz="quarter" idx="43" hasCustomPrompt="1"/>
          </p:nvPr>
        </p:nvSpPr>
        <p:spPr>
          <a:xfrm>
            <a:off x="5569968" y="6173202"/>
            <a:ext cx="2276175" cy="768373"/>
          </a:xfrm>
        </p:spPr>
        <p:txBody>
          <a:bodyPr>
            <a:noAutofit/>
          </a:bodyPr>
          <a:lstStyle>
            <a:lvl1pPr marL="0" indent="0" algn="l">
              <a:buFont typeface="Arial" panose="020B0604020202020204" pitchFamily="34" charset="0"/>
              <a:buNone/>
              <a:defRPr sz="9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30" name="テキスト プレースホルダー 2"/>
          <p:cNvSpPr>
            <a:spLocks noGrp="1"/>
          </p:cNvSpPr>
          <p:nvPr>
            <p:ph type="body" sz="quarter" idx="44" hasCustomPrompt="1"/>
          </p:nvPr>
        </p:nvSpPr>
        <p:spPr>
          <a:xfrm>
            <a:off x="5569968" y="4423781"/>
            <a:ext cx="2276175" cy="232334"/>
          </a:xfrm>
        </p:spPr>
        <p:txBody>
          <a:bodyPr>
            <a:noAutofit/>
          </a:bodyPr>
          <a:lstStyle>
            <a:lvl1pPr marL="0" indent="0" algn="l">
              <a:buFont typeface="Arial" panose="020B0604020202020204" pitchFamily="34" charset="0"/>
              <a:buNone/>
              <a:defRPr sz="1100" b="1">
                <a:solidFill>
                  <a:srgbClr val="385AA4"/>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
        <p:nvSpPr>
          <p:cNvPr id="31" name="図プレースホルダー 32"/>
          <p:cNvSpPr>
            <a:spLocks noGrp="1"/>
          </p:cNvSpPr>
          <p:nvPr>
            <p:ph type="pic" sz="quarter" idx="45" hasCustomPrompt="1"/>
          </p:nvPr>
        </p:nvSpPr>
        <p:spPr>
          <a:xfrm>
            <a:off x="8179788" y="4730154"/>
            <a:ext cx="2276175" cy="1359139"/>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32" name="テキスト プレースホルダー 2"/>
          <p:cNvSpPr>
            <a:spLocks noGrp="1"/>
          </p:cNvSpPr>
          <p:nvPr>
            <p:ph type="body" sz="quarter" idx="46" hasCustomPrompt="1"/>
          </p:nvPr>
        </p:nvSpPr>
        <p:spPr>
          <a:xfrm>
            <a:off x="8179789" y="6173202"/>
            <a:ext cx="2276175" cy="768373"/>
          </a:xfrm>
        </p:spPr>
        <p:txBody>
          <a:bodyPr>
            <a:noAutofit/>
          </a:bodyPr>
          <a:lstStyle>
            <a:lvl1pPr marL="0" indent="0" algn="l">
              <a:buFont typeface="Arial" panose="020B0604020202020204" pitchFamily="34" charset="0"/>
              <a:buNone/>
              <a:defRPr sz="9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33" name="テキスト プレースホルダー 2"/>
          <p:cNvSpPr>
            <a:spLocks noGrp="1"/>
          </p:cNvSpPr>
          <p:nvPr>
            <p:ph type="body" sz="quarter" idx="47" hasCustomPrompt="1"/>
          </p:nvPr>
        </p:nvSpPr>
        <p:spPr>
          <a:xfrm>
            <a:off x="8179789" y="4423781"/>
            <a:ext cx="2276175" cy="232334"/>
          </a:xfrm>
        </p:spPr>
        <p:txBody>
          <a:bodyPr>
            <a:noAutofit/>
          </a:bodyPr>
          <a:lstStyle>
            <a:lvl1pPr marL="0" indent="0" algn="l">
              <a:buFont typeface="Arial" panose="020B0604020202020204" pitchFamily="34" charset="0"/>
              <a:buNone/>
              <a:defRPr sz="1100" b="1">
                <a:solidFill>
                  <a:srgbClr val="385AA4"/>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
        <p:nvSpPr>
          <p:cNvPr id="34" name="テキスト プレースホルダー 2"/>
          <p:cNvSpPr>
            <a:spLocks noGrp="1"/>
          </p:cNvSpPr>
          <p:nvPr>
            <p:ph type="body" sz="quarter" idx="48" hasCustomPrompt="1"/>
          </p:nvPr>
        </p:nvSpPr>
        <p:spPr>
          <a:xfrm>
            <a:off x="5569967" y="1089396"/>
            <a:ext cx="4885997" cy="490159"/>
          </a:xfrm>
        </p:spPr>
        <p:txBody>
          <a:bodyPr>
            <a:noAutofit/>
          </a:bodyPr>
          <a:lstStyle>
            <a:lvl1pPr marL="0" indent="0" algn="l">
              <a:buFont typeface="Arial" panose="020B0604020202020204" pitchFamily="34" charset="0"/>
              <a:buNone/>
              <a:defRPr sz="9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Tree>
    <p:extLst>
      <p:ext uri="{BB962C8B-B14F-4D97-AF65-F5344CB8AC3E}">
        <p14:creationId xmlns:p14="http://schemas.microsoft.com/office/powerpoint/2010/main" val="51695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スライド3">
    <p:spTree>
      <p:nvGrpSpPr>
        <p:cNvPr id="1" name=""/>
        <p:cNvGrpSpPr/>
        <p:nvPr/>
      </p:nvGrpSpPr>
      <p:grpSpPr>
        <a:xfrm>
          <a:off x="0" y="0"/>
          <a:ext cx="0" cy="0"/>
          <a:chOff x="0" y="0"/>
          <a:chExt cx="0" cy="0"/>
        </a:xfrm>
      </p:grpSpPr>
      <p:sp>
        <p:nvSpPr>
          <p:cNvPr id="26" name="テキスト プレースホルダー 17"/>
          <p:cNvSpPr>
            <a:spLocks noGrp="1"/>
          </p:cNvSpPr>
          <p:nvPr>
            <p:ph type="body" sz="quarter" idx="13" hasCustomPrompt="1"/>
          </p:nvPr>
        </p:nvSpPr>
        <p:spPr>
          <a:xfrm>
            <a:off x="869805" y="6923302"/>
            <a:ext cx="3324244" cy="237380"/>
          </a:xfrm>
        </p:spPr>
        <p:txBody>
          <a:bodyPr>
            <a:noAutofit/>
          </a:bodyPr>
          <a:lstStyle>
            <a:lvl1pPr marL="0" indent="0" algn="ctr">
              <a:buNone/>
              <a:defRPr sz="1400">
                <a:solidFill>
                  <a:schemeClr val="tx1"/>
                </a:solidFill>
              </a:defRPr>
            </a:lvl1pPr>
            <a:lvl2pPr marL="503971" indent="0" algn="ctr">
              <a:buNone/>
              <a:defRPr sz="1400">
                <a:solidFill>
                  <a:srgbClr val="385AA4"/>
                </a:solidFill>
              </a:defRPr>
            </a:lvl2pPr>
            <a:lvl3pPr marL="1007943" indent="0" algn="ctr">
              <a:buNone/>
              <a:defRPr sz="1400">
                <a:solidFill>
                  <a:srgbClr val="385AA4"/>
                </a:solidFill>
              </a:defRPr>
            </a:lvl3pPr>
            <a:lvl4pPr marL="1511914" indent="0" algn="ctr">
              <a:buNone/>
              <a:defRPr sz="1400">
                <a:solidFill>
                  <a:srgbClr val="385AA4"/>
                </a:solidFill>
              </a:defRPr>
            </a:lvl4pPr>
            <a:lvl5pPr marL="2015886" indent="0" algn="ctr">
              <a:buNone/>
              <a:defRPr sz="1400">
                <a:solidFill>
                  <a:srgbClr val="385AA4"/>
                </a:solidFill>
              </a:defRPr>
            </a:lvl5pPr>
          </a:lstStyle>
          <a:p>
            <a:pPr lvl="0"/>
            <a:r>
              <a:rPr kumimoji="1" lang="en-US" altLang="ja-JP" dirty="0" smtClean="0"/>
              <a:t>www.xxxxxxxxx.jp</a:t>
            </a:r>
            <a:endParaRPr kumimoji="1" lang="ja-JP" altLang="en-US" dirty="0"/>
          </a:p>
        </p:txBody>
      </p:sp>
    </p:spTree>
    <p:extLst>
      <p:ext uri="{BB962C8B-B14F-4D97-AF65-F5344CB8AC3E}">
        <p14:creationId xmlns:p14="http://schemas.microsoft.com/office/powerpoint/2010/main" val="354311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ライド4">
    <p:spTree>
      <p:nvGrpSpPr>
        <p:cNvPr id="1" name=""/>
        <p:cNvGrpSpPr/>
        <p:nvPr/>
      </p:nvGrpSpPr>
      <p:grpSpPr>
        <a:xfrm>
          <a:off x="0" y="0"/>
          <a:ext cx="0" cy="0"/>
          <a:chOff x="0" y="0"/>
          <a:chExt cx="0" cy="0"/>
        </a:xfrm>
      </p:grpSpPr>
      <p:sp>
        <p:nvSpPr>
          <p:cNvPr id="17" name="図プレースホルダー 14"/>
          <p:cNvSpPr>
            <a:spLocks noGrp="1"/>
          </p:cNvSpPr>
          <p:nvPr>
            <p:ph type="pic" sz="quarter" idx="10" hasCustomPrompt="1"/>
          </p:nvPr>
        </p:nvSpPr>
        <p:spPr>
          <a:xfrm>
            <a:off x="4048217" y="2436568"/>
            <a:ext cx="1080149" cy="1276539"/>
          </a:xfrm>
          <a:blipFill dpi="0" rotWithShape="1">
            <a:blip r:embed="rId2">
              <a:extLst>
                <a:ext uri="{28A0092B-C50C-407E-A947-70E740481C1C}">
                  <a14:useLocalDpi xmlns:a14="http://schemas.microsoft.com/office/drawing/2010/main" val="0"/>
                </a:ext>
              </a:extLst>
            </a:blip>
            <a:srcRect/>
            <a:tile tx="0" ty="0" sx="90000" sy="9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18" name="テキスト プレースホルダー 2"/>
          <p:cNvSpPr>
            <a:spLocks noGrp="1"/>
          </p:cNvSpPr>
          <p:nvPr>
            <p:ph type="body" sz="quarter" idx="11" hasCustomPrompt="1"/>
          </p:nvPr>
        </p:nvSpPr>
        <p:spPr>
          <a:xfrm>
            <a:off x="4048217" y="3753477"/>
            <a:ext cx="1080332" cy="228515"/>
          </a:xfrm>
        </p:spPr>
        <p:txBody>
          <a:bodyPr>
            <a:noAutofit/>
          </a:bodyPr>
          <a:lstStyle>
            <a:lvl1pPr marL="0" indent="0" algn="l">
              <a:buNone/>
              <a:defRPr sz="900">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代表取締役氏名</a:t>
            </a:r>
            <a:endParaRPr kumimoji="1" lang="ja-JP" altLang="en-US" dirty="0"/>
          </a:p>
        </p:txBody>
      </p:sp>
      <p:sp>
        <p:nvSpPr>
          <p:cNvPr id="19" name="テキスト プレースホルダー 2"/>
          <p:cNvSpPr>
            <a:spLocks noGrp="1"/>
          </p:cNvSpPr>
          <p:nvPr>
            <p:ph type="body" sz="quarter" idx="12" hasCustomPrompt="1"/>
          </p:nvPr>
        </p:nvSpPr>
        <p:spPr>
          <a:xfrm>
            <a:off x="266747" y="2773340"/>
            <a:ext cx="3641476" cy="1208651"/>
          </a:xfrm>
        </p:spPr>
        <p:txBody>
          <a:bodyPr>
            <a:noAutofit/>
          </a:bodyPr>
          <a:lstStyle>
            <a:lvl1pPr marL="0" indent="0" algn="l">
              <a:buNone/>
              <a:defRPr sz="800">
                <a:solidFill>
                  <a:schemeClr val="bg1">
                    <a:lumMod val="50000"/>
                  </a:schemeClr>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ごあいさつ、メッセージを入れましょう</a:t>
            </a:r>
            <a:endParaRPr kumimoji="1" lang="ja-JP" altLang="en-US" dirty="0"/>
          </a:p>
        </p:txBody>
      </p:sp>
      <p:sp>
        <p:nvSpPr>
          <p:cNvPr id="23" name="テキスト プレースホルダー 2"/>
          <p:cNvSpPr>
            <a:spLocks noGrp="1"/>
          </p:cNvSpPr>
          <p:nvPr>
            <p:ph type="body" sz="quarter" idx="15" hasCustomPrompt="1"/>
          </p:nvPr>
        </p:nvSpPr>
        <p:spPr>
          <a:xfrm>
            <a:off x="288946" y="1691343"/>
            <a:ext cx="4885997" cy="295651"/>
          </a:xfrm>
        </p:spPr>
        <p:txBody>
          <a:bodyPr>
            <a:noAutofit/>
          </a:bodyPr>
          <a:lstStyle>
            <a:lvl1pPr marL="0" indent="0" algn="l">
              <a:buNone/>
              <a:defRPr sz="1800" b="1">
                <a:solidFill>
                  <a:schemeClr val="bg1"/>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私達は、○○○○○○会社です</a:t>
            </a:r>
            <a:endParaRPr kumimoji="1" lang="ja-JP" altLang="en-US" dirty="0"/>
          </a:p>
        </p:txBody>
      </p:sp>
      <p:sp>
        <p:nvSpPr>
          <p:cNvPr id="38" name="図プレースホルダー 32"/>
          <p:cNvSpPr>
            <a:spLocks noGrp="1"/>
          </p:cNvSpPr>
          <p:nvPr>
            <p:ph type="pic" sz="quarter" idx="22" hasCustomPrompt="1"/>
          </p:nvPr>
        </p:nvSpPr>
        <p:spPr>
          <a:xfrm>
            <a:off x="5574336" y="3040715"/>
            <a:ext cx="1178920" cy="1130807"/>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41" name="テキスト プレースホルダー 2"/>
          <p:cNvSpPr>
            <a:spLocks noGrp="1"/>
          </p:cNvSpPr>
          <p:nvPr>
            <p:ph type="body" sz="quarter" idx="29" hasCustomPrompt="1"/>
          </p:nvPr>
        </p:nvSpPr>
        <p:spPr>
          <a:xfrm>
            <a:off x="6800438" y="3040715"/>
            <a:ext cx="1050073" cy="1130807"/>
          </a:xfrm>
        </p:spPr>
        <p:txBody>
          <a:bodyPr>
            <a:noAutofit/>
          </a:bodyPr>
          <a:lstStyle>
            <a:lvl1pPr marL="0" indent="0" algn="l">
              <a:buFont typeface="Arial" panose="020B0604020202020204" pitchFamily="34" charset="0"/>
              <a:buNone/>
              <a:defRPr sz="900">
                <a:solidFill>
                  <a:schemeClr val="bg1">
                    <a:lumMod val="50000"/>
                  </a:schemeClr>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49" name="テキスト プレースホルダー 2"/>
          <p:cNvSpPr>
            <a:spLocks noGrp="1"/>
          </p:cNvSpPr>
          <p:nvPr>
            <p:ph type="body" sz="quarter" idx="30" hasCustomPrompt="1"/>
          </p:nvPr>
        </p:nvSpPr>
        <p:spPr>
          <a:xfrm>
            <a:off x="5574336" y="2766575"/>
            <a:ext cx="2276175" cy="232334"/>
          </a:xfrm>
        </p:spPr>
        <p:txBody>
          <a:bodyPr>
            <a:noAutofit/>
          </a:bodyPr>
          <a:lstStyle>
            <a:lvl1pPr marL="0" indent="0" algn="l">
              <a:buFont typeface="Arial" panose="020B0604020202020204" pitchFamily="34" charset="0"/>
              <a:buNone/>
              <a:defRPr sz="1100" b="1">
                <a:solidFill>
                  <a:srgbClr val="C00000"/>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
        <p:nvSpPr>
          <p:cNvPr id="25" name="図プレースホルダー 32"/>
          <p:cNvSpPr>
            <a:spLocks noGrp="1"/>
          </p:cNvSpPr>
          <p:nvPr>
            <p:ph type="pic" sz="quarter" idx="39" hasCustomPrompt="1"/>
          </p:nvPr>
        </p:nvSpPr>
        <p:spPr>
          <a:xfrm>
            <a:off x="8184157" y="3040715"/>
            <a:ext cx="1178920" cy="1130807"/>
          </a:xfrm>
          <a:blipFill dpi="0" rotWithShape="1">
            <a:blip r:embed="rId4">
              <a:extLst>
                <a:ext uri="{28A0092B-C50C-407E-A947-70E740481C1C}">
                  <a14:useLocalDpi xmlns:a14="http://schemas.microsoft.com/office/drawing/2010/main" val="0"/>
                </a:ext>
              </a:extLst>
            </a:blip>
            <a:srcRect/>
            <a:tile tx="0" ty="0" sx="90000" sy="9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26" name="テキスト プレースホルダー 2"/>
          <p:cNvSpPr>
            <a:spLocks noGrp="1"/>
          </p:cNvSpPr>
          <p:nvPr>
            <p:ph type="body" sz="quarter" idx="40" hasCustomPrompt="1"/>
          </p:nvPr>
        </p:nvSpPr>
        <p:spPr>
          <a:xfrm>
            <a:off x="9410259" y="3040715"/>
            <a:ext cx="1050073" cy="1130807"/>
          </a:xfrm>
        </p:spPr>
        <p:txBody>
          <a:bodyPr>
            <a:noAutofit/>
          </a:bodyPr>
          <a:lstStyle>
            <a:lvl1pPr marL="0" indent="0" algn="l">
              <a:buFont typeface="Arial" panose="020B0604020202020204" pitchFamily="34" charset="0"/>
              <a:buNone/>
              <a:defRPr sz="900">
                <a:solidFill>
                  <a:schemeClr val="bg1">
                    <a:lumMod val="50000"/>
                  </a:schemeClr>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27" name="テキスト プレースホルダー 2"/>
          <p:cNvSpPr>
            <a:spLocks noGrp="1"/>
          </p:cNvSpPr>
          <p:nvPr>
            <p:ph type="body" sz="quarter" idx="41" hasCustomPrompt="1"/>
          </p:nvPr>
        </p:nvSpPr>
        <p:spPr>
          <a:xfrm>
            <a:off x="8184157" y="2766575"/>
            <a:ext cx="2276175" cy="232334"/>
          </a:xfrm>
        </p:spPr>
        <p:txBody>
          <a:bodyPr>
            <a:noAutofit/>
          </a:bodyPr>
          <a:lstStyle>
            <a:lvl1pPr marL="0" indent="0" algn="l">
              <a:buFont typeface="Arial" panose="020B0604020202020204" pitchFamily="34" charset="0"/>
              <a:buNone/>
              <a:defRPr sz="1100" b="1">
                <a:solidFill>
                  <a:srgbClr val="C00000"/>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
        <p:nvSpPr>
          <p:cNvPr id="28" name="図プレースホルダー 32"/>
          <p:cNvSpPr>
            <a:spLocks noGrp="1"/>
          </p:cNvSpPr>
          <p:nvPr>
            <p:ph type="pic" sz="quarter" idx="42" hasCustomPrompt="1"/>
          </p:nvPr>
        </p:nvSpPr>
        <p:spPr>
          <a:xfrm>
            <a:off x="5574336" y="4571316"/>
            <a:ext cx="1178920" cy="1130807"/>
          </a:xfrm>
          <a:blipFill dpi="0" rotWithShape="1">
            <a:blip r:embed="rId5">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29" name="テキスト プレースホルダー 2"/>
          <p:cNvSpPr>
            <a:spLocks noGrp="1"/>
          </p:cNvSpPr>
          <p:nvPr>
            <p:ph type="body" sz="quarter" idx="43" hasCustomPrompt="1"/>
          </p:nvPr>
        </p:nvSpPr>
        <p:spPr>
          <a:xfrm>
            <a:off x="6800438" y="4571316"/>
            <a:ext cx="1050073" cy="1130807"/>
          </a:xfrm>
        </p:spPr>
        <p:txBody>
          <a:bodyPr>
            <a:noAutofit/>
          </a:bodyPr>
          <a:lstStyle>
            <a:lvl1pPr marL="0" indent="0" algn="l">
              <a:buFont typeface="Arial" panose="020B0604020202020204" pitchFamily="34" charset="0"/>
              <a:buNone/>
              <a:defRPr sz="900">
                <a:solidFill>
                  <a:schemeClr val="bg1">
                    <a:lumMod val="50000"/>
                  </a:schemeClr>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30" name="テキスト プレースホルダー 2"/>
          <p:cNvSpPr>
            <a:spLocks noGrp="1"/>
          </p:cNvSpPr>
          <p:nvPr>
            <p:ph type="body" sz="quarter" idx="44" hasCustomPrompt="1"/>
          </p:nvPr>
        </p:nvSpPr>
        <p:spPr>
          <a:xfrm>
            <a:off x="5574336" y="4297176"/>
            <a:ext cx="2276175" cy="232334"/>
          </a:xfrm>
        </p:spPr>
        <p:txBody>
          <a:bodyPr>
            <a:noAutofit/>
          </a:bodyPr>
          <a:lstStyle>
            <a:lvl1pPr marL="0" indent="0" algn="l">
              <a:buFont typeface="Arial" panose="020B0604020202020204" pitchFamily="34" charset="0"/>
              <a:buNone/>
              <a:defRPr sz="1100" b="1">
                <a:solidFill>
                  <a:srgbClr val="C00000"/>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
        <p:nvSpPr>
          <p:cNvPr id="31" name="図プレースホルダー 32"/>
          <p:cNvSpPr>
            <a:spLocks noGrp="1"/>
          </p:cNvSpPr>
          <p:nvPr>
            <p:ph type="pic" sz="quarter" idx="45" hasCustomPrompt="1"/>
          </p:nvPr>
        </p:nvSpPr>
        <p:spPr>
          <a:xfrm>
            <a:off x="8184157" y="4571316"/>
            <a:ext cx="1178920" cy="1130807"/>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32" name="テキスト プレースホルダー 2"/>
          <p:cNvSpPr>
            <a:spLocks noGrp="1"/>
          </p:cNvSpPr>
          <p:nvPr>
            <p:ph type="body" sz="quarter" idx="46" hasCustomPrompt="1"/>
          </p:nvPr>
        </p:nvSpPr>
        <p:spPr>
          <a:xfrm>
            <a:off x="9410259" y="4571316"/>
            <a:ext cx="1050073" cy="1130807"/>
          </a:xfrm>
        </p:spPr>
        <p:txBody>
          <a:bodyPr>
            <a:noAutofit/>
          </a:bodyPr>
          <a:lstStyle>
            <a:lvl1pPr marL="0" indent="0" algn="l">
              <a:buFont typeface="Arial" panose="020B0604020202020204" pitchFamily="34" charset="0"/>
              <a:buNone/>
              <a:defRPr sz="900">
                <a:solidFill>
                  <a:schemeClr val="bg1">
                    <a:lumMod val="50000"/>
                  </a:schemeClr>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33" name="テキスト プレースホルダー 2"/>
          <p:cNvSpPr>
            <a:spLocks noGrp="1"/>
          </p:cNvSpPr>
          <p:nvPr>
            <p:ph type="body" sz="quarter" idx="47" hasCustomPrompt="1"/>
          </p:nvPr>
        </p:nvSpPr>
        <p:spPr>
          <a:xfrm>
            <a:off x="8184157" y="4297176"/>
            <a:ext cx="2276175" cy="232334"/>
          </a:xfrm>
        </p:spPr>
        <p:txBody>
          <a:bodyPr>
            <a:noAutofit/>
          </a:bodyPr>
          <a:lstStyle>
            <a:lvl1pPr marL="0" indent="0" algn="l">
              <a:buFont typeface="Arial" panose="020B0604020202020204" pitchFamily="34" charset="0"/>
              <a:buNone/>
              <a:defRPr sz="1100" b="1">
                <a:solidFill>
                  <a:srgbClr val="C00000"/>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
        <p:nvSpPr>
          <p:cNvPr id="59" name="図プレースホルダー 11"/>
          <p:cNvSpPr>
            <a:spLocks noGrp="1"/>
          </p:cNvSpPr>
          <p:nvPr>
            <p:ph type="pic" sz="quarter" idx="49" hasCustomPrompt="1"/>
          </p:nvPr>
        </p:nvSpPr>
        <p:spPr>
          <a:xfrm>
            <a:off x="0" y="0"/>
            <a:ext cx="5350822" cy="1553935"/>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60" name="図プレースホルダー 11"/>
          <p:cNvSpPr>
            <a:spLocks noGrp="1"/>
          </p:cNvSpPr>
          <p:nvPr>
            <p:ph type="pic" sz="quarter" idx="50" hasCustomPrompt="1"/>
          </p:nvPr>
        </p:nvSpPr>
        <p:spPr>
          <a:xfrm>
            <a:off x="5340991" y="0"/>
            <a:ext cx="5350822" cy="1553935"/>
          </a:xfrm>
          <a:blipFill dpi="0" rotWithShape="1">
            <a:blip r:embed="rId7">
              <a:extLst>
                <a:ext uri="{28A0092B-C50C-407E-A947-70E740481C1C}">
                  <a14:useLocalDpi xmlns:a14="http://schemas.microsoft.com/office/drawing/2010/main" val="0"/>
                </a:ext>
              </a:extLst>
            </a:blip>
            <a:srcRect/>
            <a:tile tx="0" ty="0" sx="100000" sy="100000" flip="none" algn="tl"/>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64" name="テキスト プレースホルダー 2"/>
          <p:cNvSpPr>
            <a:spLocks noGrp="1"/>
          </p:cNvSpPr>
          <p:nvPr>
            <p:ph type="body" sz="quarter" idx="51" hasCustomPrompt="1"/>
          </p:nvPr>
        </p:nvSpPr>
        <p:spPr>
          <a:xfrm>
            <a:off x="5504582" y="1686853"/>
            <a:ext cx="4971940" cy="300142"/>
          </a:xfrm>
        </p:spPr>
        <p:txBody>
          <a:bodyPr>
            <a:noAutofit/>
          </a:bodyPr>
          <a:lstStyle>
            <a:lvl1pPr marL="0" indent="0" algn="l">
              <a:buFont typeface="Arial" panose="020B0604020202020204" pitchFamily="34" charset="0"/>
              <a:buNone/>
              <a:defRPr sz="900">
                <a:solidFill>
                  <a:schemeClr val="bg1"/>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65" name="図プレースホルダー 32"/>
          <p:cNvSpPr>
            <a:spLocks noGrp="1"/>
          </p:cNvSpPr>
          <p:nvPr>
            <p:ph type="pic" sz="quarter" idx="52" hasCustomPrompt="1"/>
          </p:nvPr>
        </p:nvSpPr>
        <p:spPr>
          <a:xfrm>
            <a:off x="5574336" y="6125398"/>
            <a:ext cx="1178920" cy="1130807"/>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66" name="テキスト プレースホルダー 2"/>
          <p:cNvSpPr>
            <a:spLocks noGrp="1"/>
          </p:cNvSpPr>
          <p:nvPr>
            <p:ph type="body" sz="quarter" idx="53" hasCustomPrompt="1"/>
          </p:nvPr>
        </p:nvSpPr>
        <p:spPr>
          <a:xfrm>
            <a:off x="6800438" y="6125398"/>
            <a:ext cx="1050073" cy="1130807"/>
          </a:xfrm>
        </p:spPr>
        <p:txBody>
          <a:bodyPr>
            <a:noAutofit/>
          </a:bodyPr>
          <a:lstStyle>
            <a:lvl1pPr marL="0" indent="0" algn="l">
              <a:buFont typeface="Arial" panose="020B0604020202020204" pitchFamily="34" charset="0"/>
              <a:buNone/>
              <a:defRPr sz="900">
                <a:solidFill>
                  <a:schemeClr val="bg1">
                    <a:lumMod val="50000"/>
                  </a:schemeClr>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67" name="テキスト プレースホルダー 2"/>
          <p:cNvSpPr>
            <a:spLocks noGrp="1"/>
          </p:cNvSpPr>
          <p:nvPr>
            <p:ph type="body" sz="quarter" idx="54" hasCustomPrompt="1"/>
          </p:nvPr>
        </p:nvSpPr>
        <p:spPr>
          <a:xfrm>
            <a:off x="5574336" y="5851258"/>
            <a:ext cx="2276175" cy="232334"/>
          </a:xfrm>
        </p:spPr>
        <p:txBody>
          <a:bodyPr>
            <a:noAutofit/>
          </a:bodyPr>
          <a:lstStyle>
            <a:lvl1pPr marL="0" indent="0" algn="l">
              <a:buFont typeface="Arial" panose="020B0604020202020204" pitchFamily="34" charset="0"/>
              <a:buNone/>
              <a:defRPr sz="1100" b="1">
                <a:solidFill>
                  <a:srgbClr val="C00000"/>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
        <p:nvSpPr>
          <p:cNvPr id="68" name="図プレースホルダー 32"/>
          <p:cNvSpPr>
            <a:spLocks noGrp="1"/>
          </p:cNvSpPr>
          <p:nvPr>
            <p:ph type="pic" sz="quarter" idx="55" hasCustomPrompt="1"/>
          </p:nvPr>
        </p:nvSpPr>
        <p:spPr>
          <a:xfrm>
            <a:off x="8184157" y="6125398"/>
            <a:ext cx="1178920" cy="1130807"/>
          </a:xfrm>
          <a:blipFill dpi="0" rotWithShape="1">
            <a:blip r:embed="rId4">
              <a:extLst>
                <a:ext uri="{28A0092B-C50C-407E-A947-70E740481C1C}">
                  <a14:useLocalDpi xmlns:a14="http://schemas.microsoft.com/office/drawing/2010/main" val="0"/>
                </a:ext>
              </a:extLst>
            </a:blip>
            <a:srcRect/>
            <a:tile tx="0" ty="0" sx="90000" sy="90000" flip="none" algn="ctr"/>
          </a:blipFill>
        </p:spPr>
        <p:txBody>
          <a:bodyPr bIns="720000" anchor="ctr" anchorCtr="1">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69" name="テキスト プレースホルダー 2"/>
          <p:cNvSpPr>
            <a:spLocks noGrp="1"/>
          </p:cNvSpPr>
          <p:nvPr>
            <p:ph type="body" sz="quarter" idx="56" hasCustomPrompt="1"/>
          </p:nvPr>
        </p:nvSpPr>
        <p:spPr>
          <a:xfrm>
            <a:off x="9410259" y="6125398"/>
            <a:ext cx="1050073" cy="1130807"/>
          </a:xfrm>
        </p:spPr>
        <p:txBody>
          <a:bodyPr>
            <a:noAutofit/>
          </a:bodyPr>
          <a:lstStyle>
            <a:lvl1pPr marL="0" indent="0" algn="l">
              <a:buFont typeface="Arial" panose="020B0604020202020204" pitchFamily="34" charset="0"/>
              <a:buNone/>
              <a:defRPr sz="900">
                <a:solidFill>
                  <a:schemeClr val="bg1">
                    <a:lumMod val="50000"/>
                  </a:schemeClr>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テキストを入れましょう。テキストを入れましょう。</a:t>
            </a:r>
            <a:endParaRPr kumimoji="1" lang="en-US" altLang="ja-JP" dirty="0" smtClean="0"/>
          </a:p>
        </p:txBody>
      </p:sp>
      <p:sp>
        <p:nvSpPr>
          <p:cNvPr id="70" name="テキスト プレースホルダー 2"/>
          <p:cNvSpPr>
            <a:spLocks noGrp="1"/>
          </p:cNvSpPr>
          <p:nvPr>
            <p:ph type="body" sz="quarter" idx="57" hasCustomPrompt="1"/>
          </p:nvPr>
        </p:nvSpPr>
        <p:spPr>
          <a:xfrm>
            <a:off x="8184157" y="5851258"/>
            <a:ext cx="2276175" cy="232334"/>
          </a:xfrm>
        </p:spPr>
        <p:txBody>
          <a:bodyPr>
            <a:noAutofit/>
          </a:bodyPr>
          <a:lstStyle>
            <a:lvl1pPr marL="0" indent="0" algn="l">
              <a:buFont typeface="Arial" panose="020B0604020202020204" pitchFamily="34" charset="0"/>
              <a:buNone/>
              <a:defRPr sz="1100" b="1">
                <a:solidFill>
                  <a:srgbClr val="C00000"/>
                </a:solidFill>
                <a:latin typeface="メイリオ" panose="020B0604030504040204" pitchFamily="50" charset="-128"/>
                <a:ea typeface="メイリオ" panose="020B0604030504040204" pitchFamily="50" charset="-128"/>
              </a:defRPr>
            </a:lvl1pPr>
            <a:lvl2pPr marL="377967" indent="0" algn="ctr">
              <a:buNone/>
              <a:defRPr sz="1200">
                <a:latin typeface="メイリオ" panose="020B0604030504040204" pitchFamily="50" charset="-128"/>
                <a:ea typeface="メイリオ" panose="020B0604030504040204" pitchFamily="50" charset="-128"/>
              </a:defRPr>
            </a:lvl2pPr>
            <a:lvl3pPr marL="755934" indent="0" algn="ctr">
              <a:buNone/>
              <a:defRPr sz="1200">
                <a:latin typeface="メイリオ" panose="020B0604030504040204" pitchFamily="50" charset="-128"/>
                <a:ea typeface="メイリオ" panose="020B0604030504040204" pitchFamily="50" charset="-128"/>
              </a:defRPr>
            </a:lvl3pPr>
            <a:lvl4pPr marL="1133901" indent="0" algn="ctr">
              <a:buNone/>
              <a:defRPr sz="1200">
                <a:latin typeface="メイリオ" panose="020B0604030504040204" pitchFamily="50" charset="-128"/>
                <a:ea typeface="メイリオ" panose="020B0604030504040204" pitchFamily="50" charset="-128"/>
              </a:defRPr>
            </a:lvl4pPr>
            <a:lvl5pPr marL="1511869" indent="0" algn="ctr">
              <a:buNone/>
              <a:defRPr sz="1200">
                <a:latin typeface="メイリオ" panose="020B0604030504040204" pitchFamily="50" charset="-128"/>
                <a:ea typeface="メイリオ" panose="020B0604030504040204" pitchFamily="50" charset="-128"/>
              </a:defRPr>
            </a:lvl5pPr>
          </a:lstStyle>
          <a:p>
            <a:pPr lvl="0"/>
            <a:r>
              <a:rPr kumimoji="1" lang="ja-JP" altLang="en-US" dirty="0" smtClean="0"/>
              <a:t>テキストを入れましょう。</a:t>
            </a:r>
            <a:endParaRPr kumimoji="1" lang="en-US" altLang="ja-JP" dirty="0" smtClean="0"/>
          </a:p>
        </p:txBody>
      </p:sp>
    </p:spTree>
    <p:extLst>
      <p:ext uri="{BB962C8B-B14F-4D97-AF65-F5344CB8AC3E}">
        <p14:creationId xmlns:p14="http://schemas.microsoft.com/office/powerpoint/2010/main" val="1396460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7F657CB6-E96D-413B-A3D9-68174B9FF83F}" type="datetimeFigureOut">
              <a:rPr kumimoji="1" lang="ja-JP" altLang="en-US" smtClean="0"/>
              <a:t>2017/8/24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295FB1D-BDFA-494C-92E7-9D43C18204F7}" type="slidenum">
              <a:rPr kumimoji="1" lang="ja-JP" altLang="en-US" smtClean="0"/>
              <a:t>‹#›</a:t>
            </a:fld>
            <a:endParaRPr kumimoji="1" lang="ja-JP" altLang="en-US"/>
          </a:p>
        </p:txBody>
      </p:sp>
    </p:spTree>
    <p:extLst>
      <p:ext uri="{BB962C8B-B14F-4D97-AF65-F5344CB8AC3E}">
        <p14:creationId xmlns:p14="http://schemas.microsoft.com/office/powerpoint/2010/main" val="3627211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5345905" y="0"/>
            <a:ext cx="5345907" cy="75596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5345906" y="-1"/>
            <a:ext cx="0" cy="7559675"/>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887348" y="2463168"/>
            <a:ext cx="3683251" cy="1220847"/>
          </a:xfrm>
          <a:prstGeom prst="rect">
            <a:avLst/>
          </a:prstGeom>
          <a:noFill/>
        </p:spPr>
        <p:txBody>
          <a:bodyPr wrap="none" rtlCol="0">
            <a:spAutoFit/>
          </a:bodyPr>
          <a:lstStyle/>
          <a:p>
            <a:pPr algn="r">
              <a:lnSpc>
                <a:spcPts val="8800"/>
              </a:lnSpc>
            </a:pPr>
            <a:r>
              <a:rPr lang="en-US" altLang="ja-JP" sz="2400" b="1" dirty="0" smtClean="0">
                <a:solidFill>
                  <a:schemeClr val="bg1"/>
                </a:solidFill>
                <a:latin typeface="Arial" panose="020B0604020202020204" pitchFamily="34" charset="0"/>
                <a:cs typeface="Arial" panose="020B0604020202020204" pitchFamily="34" charset="0"/>
              </a:rPr>
              <a:t>World is more “</a:t>
            </a:r>
            <a:r>
              <a:rPr lang="en-US" altLang="ja-JP" sz="2400" b="1" dirty="0" smtClean="0">
                <a:solidFill>
                  <a:srgbClr val="FF0000"/>
                </a:solidFill>
                <a:latin typeface="Arial" panose="020B0604020202020204" pitchFamily="34" charset="0"/>
                <a:cs typeface="Arial" panose="020B0604020202020204" pitchFamily="34" charset="0"/>
              </a:rPr>
              <a:t>FUNNY</a:t>
            </a:r>
            <a:r>
              <a:rPr lang="en-US" altLang="ja-JP" sz="2400" b="1" dirty="0" smtClean="0">
                <a:solidFill>
                  <a:schemeClr val="bg1"/>
                </a:solidFill>
                <a:latin typeface="Arial" panose="020B0604020202020204" pitchFamily="34" charset="0"/>
                <a:cs typeface="Arial" panose="020B0604020202020204" pitchFamily="34" charset="0"/>
              </a:rPr>
              <a:t>”</a:t>
            </a:r>
            <a:endParaRPr kumimoji="1" lang="ja-JP" altLang="en-US" sz="2400" b="1" dirty="0">
              <a:solidFill>
                <a:schemeClr val="bg1"/>
              </a:solidFill>
              <a:latin typeface="Arial" panose="020B0604020202020204" pitchFamily="34" charset="0"/>
              <a:cs typeface="Arial" panose="020B0604020202020204" pitchFamily="34" charset="0"/>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046" y="5260063"/>
            <a:ext cx="3064020" cy="2162329"/>
          </a:xfrm>
          <a:prstGeom prst="rect">
            <a:avLst/>
          </a:prstGeom>
        </p:spPr>
      </p:pic>
    </p:spTree>
    <p:extLst>
      <p:ext uri="{BB962C8B-B14F-4D97-AF65-F5344CB8AC3E}">
        <p14:creationId xmlns:p14="http://schemas.microsoft.com/office/powerpoint/2010/main" val="164906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正方形/長方形 80"/>
          <p:cNvSpPr/>
          <p:nvPr/>
        </p:nvSpPr>
        <p:spPr>
          <a:xfrm>
            <a:off x="-1" y="1"/>
            <a:ext cx="10691813" cy="7559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 y="1444827"/>
            <a:ext cx="10691813" cy="688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表 32"/>
          <p:cNvGraphicFramePr>
            <a:graphicFrameLocks noGrp="1"/>
          </p:cNvGraphicFramePr>
          <p:nvPr>
            <p:extLst>
              <p:ext uri="{D42A27DB-BD31-4B8C-83A1-F6EECF244321}">
                <p14:modId xmlns:p14="http://schemas.microsoft.com/office/powerpoint/2010/main" val="1369099025"/>
              </p:ext>
            </p:extLst>
          </p:nvPr>
        </p:nvGraphicFramePr>
        <p:xfrm>
          <a:off x="264505" y="4510957"/>
          <a:ext cx="2367229" cy="2996550"/>
        </p:xfrm>
        <a:graphic>
          <a:graphicData uri="http://schemas.openxmlformats.org/drawingml/2006/table">
            <a:tbl>
              <a:tblPr>
                <a:noFill/>
                <a:tableStyleId>{5C22544A-7EE6-4342-B048-85BDC9FD1C3A}</a:tableStyleId>
              </a:tblPr>
              <a:tblGrid>
                <a:gridCol w="699155"/>
                <a:gridCol w="1668074"/>
              </a:tblGrid>
              <a:tr h="252000">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会社名</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株式会社ハイライトワークス</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00">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代表取締役</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今井　高志</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00">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所在地</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a:t>
                      </a:r>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391-0005</a:t>
                      </a:r>
                    </a:p>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長野県茅野市仲町</a:t>
                      </a:r>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16-32</a:t>
                      </a:r>
                      <a:b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br>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トウブビル</a:t>
                      </a:r>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1F-1</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00">
                <a:tc>
                  <a:txBody>
                    <a:bodyPr/>
                    <a:lstStyle/>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TEL</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0266-75-5471</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00">
                <a:tc>
                  <a:txBody>
                    <a:bodyPr/>
                    <a:lstStyle/>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FAX</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0266-75-5472</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00">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設立</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2013</a:t>
                      </a:r>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年</a:t>
                      </a:r>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3</a:t>
                      </a:r>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月</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00">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資本金</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1,000,000</a:t>
                      </a:r>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円</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00">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従業員数</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4</a:t>
                      </a:r>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名</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00">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事業内容</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システム開発</a:t>
                      </a:r>
                      <a:endPar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endParaRPr>
                    </a:p>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WEB</a:t>
                      </a:r>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アプリケーション開発</a:t>
                      </a:r>
                      <a:endPar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endParaRPr>
                    </a:p>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PC</a:t>
                      </a:r>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関連機器販売</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2000">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主な取引先</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株式会社</a:t>
                      </a:r>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IHI</a:t>
                      </a:r>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シバウラ</a:t>
                      </a:r>
                      <a:endPar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株式会社カネスエ</a:t>
                      </a:r>
                      <a:endPar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株式会社ライズテック</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34" name="直線コネクタ 33"/>
          <p:cNvCxnSpPr/>
          <p:nvPr/>
        </p:nvCxnSpPr>
        <p:spPr>
          <a:xfrm>
            <a:off x="5345906" y="-12303"/>
            <a:ext cx="0" cy="7559675"/>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表 34"/>
          <p:cNvGraphicFramePr>
            <a:graphicFrameLocks noGrp="1"/>
          </p:cNvGraphicFramePr>
          <p:nvPr>
            <p:extLst>
              <p:ext uri="{D42A27DB-BD31-4B8C-83A1-F6EECF244321}">
                <p14:modId xmlns:p14="http://schemas.microsoft.com/office/powerpoint/2010/main" val="327802356"/>
              </p:ext>
            </p:extLst>
          </p:nvPr>
        </p:nvGraphicFramePr>
        <p:xfrm>
          <a:off x="2761137" y="4510957"/>
          <a:ext cx="2367229" cy="504000"/>
        </p:xfrm>
        <a:graphic>
          <a:graphicData uri="http://schemas.openxmlformats.org/drawingml/2006/table">
            <a:tbl>
              <a:tblPr>
                <a:noFill/>
                <a:tableStyleId>{5C22544A-7EE6-4342-B048-85BDC9FD1C3A}</a:tableStyleId>
              </a:tblPr>
              <a:tblGrid>
                <a:gridCol w="699155"/>
                <a:gridCol w="1668074"/>
              </a:tblGrid>
              <a:tr h="252000">
                <a:tc>
                  <a:txBody>
                    <a:bodyPr/>
                    <a:lstStyle/>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2013.03</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会社設立</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2000">
                <a:tc>
                  <a:txBody>
                    <a:bodyPr/>
                    <a:lstStyle/>
                    <a:p>
                      <a:r>
                        <a:rPr kumimoji="1" lang="en-US" altLang="ja-JP" sz="750" dirty="0" smtClean="0">
                          <a:solidFill>
                            <a:schemeClr val="bg1">
                              <a:lumMod val="50000"/>
                            </a:schemeClr>
                          </a:solidFill>
                          <a:latin typeface="メイリオ" panose="020B0604030504040204" pitchFamily="50" charset="-128"/>
                          <a:ea typeface="メイリオ" panose="020B0604030504040204" pitchFamily="50" charset="-128"/>
                        </a:rPr>
                        <a:t>2015.08</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50" dirty="0" smtClean="0">
                          <a:solidFill>
                            <a:schemeClr val="bg1">
                              <a:lumMod val="50000"/>
                            </a:schemeClr>
                          </a:solidFill>
                          <a:latin typeface="メイリオ" panose="020B0604030504040204" pitchFamily="50" charset="-128"/>
                          <a:ea typeface="メイリオ" panose="020B0604030504040204" pitchFamily="50" charset="-128"/>
                        </a:rPr>
                        <a:t>名古屋拠点設立準備</a:t>
                      </a:r>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marL="67948" marR="67948" marT="33975" marB="33975"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pSp>
        <p:nvGrpSpPr>
          <p:cNvPr id="51" name="グループ化 50"/>
          <p:cNvGrpSpPr/>
          <p:nvPr/>
        </p:nvGrpSpPr>
        <p:grpSpPr>
          <a:xfrm>
            <a:off x="268461" y="4164046"/>
            <a:ext cx="863970" cy="276999"/>
            <a:chOff x="230190" y="4151224"/>
            <a:chExt cx="863970" cy="276999"/>
          </a:xfrm>
          <a:solidFill>
            <a:schemeClr val="bg1">
              <a:lumMod val="50000"/>
            </a:schemeClr>
          </a:solidFill>
        </p:grpSpPr>
        <p:sp>
          <p:nvSpPr>
            <p:cNvPr id="52" name="テキスト ボックス 51"/>
            <p:cNvSpPr txBox="1"/>
            <p:nvPr userDrawn="1"/>
          </p:nvSpPr>
          <p:spPr>
            <a:xfrm>
              <a:off x="293941" y="4151224"/>
              <a:ext cx="800219" cy="276999"/>
            </a:xfrm>
            <a:prstGeom prst="rect">
              <a:avLst/>
            </a:prstGeom>
            <a:noFill/>
          </p:spPr>
          <p:txBody>
            <a:bodyPr wrap="none" rtlCol="0">
              <a:spAutoFit/>
            </a:bodyPr>
            <a:lstStyle/>
            <a:p>
              <a:r>
                <a:rPr kumimoji="1" lang="ja-JP" altLang="en-US" sz="1200" b="1" dirty="0" smtClean="0">
                  <a:solidFill>
                    <a:schemeClr val="bg1">
                      <a:lumMod val="50000"/>
                    </a:schemeClr>
                  </a:solidFill>
                  <a:latin typeface="メイリオ" panose="020B0604030504040204" pitchFamily="50" charset="-128"/>
                  <a:ea typeface="メイリオ" panose="020B0604030504040204" pitchFamily="50" charset="-128"/>
                </a:rPr>
                <a:t>会社概要</a:t>
              </a:r>
              <a:endParaRPr kumimoji="1" lang="ja-JP" altLang="en-US" sz="12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53" name="正方形/長方形 52"/>
            <p:cNvSpPr/>
            <p:nvPr userDrawn="1"/>
          </p:nvSpPr>
          <p:spPr>
            <a:xfrm>
              <a:off x="230190" y="4153673"/>
              <a:ext cx="72000" cy="23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pSp>
      <p:grpSp>
        <p:nvGrpSpPr>
          <p:cNvPr id="54" name="グループ化 53"/>
          <p:cNvGrpSpPr/>
          <p:nvPr/>
        </p:nvGrpSpPr>
        <p:grpSpPr>
          <a:xfrm>
            <a:off x="2751311" y="4164046"/>
            <a:ext cx="863970" cy="276999"/>
            <a:chOff x="230190" y="4151224"/>
            <a:chExt cx="863970" cy="276999"/>
          </a:xfrm>
          <a:solidFill>
            <a:schemeClr val="bg1">
              <a:lumMod val="50000"/>
            </a:schemeClr>
          </a:solidFill>
        </p:grpSpPr>
        <p:sp>
          <p:nvSpPr>
            <p:cNvPr id="55" name="テキスト ボックス 54"/>
            <p:cNvSpPr txBox="1"/>
            <p:nvPr userDrawn="1"/>
          </p:nvSpPr>
          <p:spPr>
            <a:xfrm>
              <a:off x="293941" y="4151224"/>
              <a:ext cx="800219" cy="276999"/>
            </a:xfrm>
            <a:prstGeom prst="rect">
              <a:avLst/>
            </a:prstGeom>
            <a:noFill/>
          </p:spPr>
          <p:txBody>
            <a:bodyPr wrap="none" rtlCol="0">
              <a:spAutoFit/>
            </a:bodyPr>
            <a:lstStyle/>
            <a:p>
              <a:r>
                <a:rPr kumimoji="1" lang="ja-JP" altLang="en-US" sz="1200" b="1" dirty="0" smtClean="0">
                  <a:solidFill>
                    <a:schemeClr val="bg1">
                      <a:lumMod val="50000"/>
                    </a:schemeClr>
                  </a:solidFill>
                  <a:latin typeface="メイリオ" panose="020B0604030504040204" pitchFamily="50" charset="-128"/>
                  <a:ea typeface="メイリオ" panose="020B0604030504040204" pitchFamily="50" charset="-128"/>
                </a:rPr>
                <a:t>会社沿革</a:t>
              </a:r>
              <a:endParaRPr kumimoji="1" lang="ja-JP" altLang="en-US" sz="12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56" name="正方形/長方形 55"/>
            <p:cNvSpPr/>
            <p:nvPr userDrawn="1"/>
          </p:nvSpPr>
          <p:spPr>
            <a:xfrm>
              <a:off x="230190" y="4153673"/>
              <a:ext cx="72000" cy="23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pSp>
      <p:grpSp>
        <p:nvGrpSpPr>
          <p:cNvPr id="57" name="グループ化 56"/>
          <p:cNvGrpSpPr/>
          <p:nvPr/>
        </p:nvGrpSpPr>
        <p:grpSpPr>
          <a:xfrm>
            <a:off x="5574335" y="2415008"/>
            <a:ext cx="863970" cy="276999"/>
            <a:chOff x="230190" y="4151224"/>
            <a:chExt cx="863970" cy="276999"/>
          </a:xfrm>
        </p:grpSpPr>
        <p:sp>
          <p:nvSpPr>
            <p:cNvPr id="58" name="テキスト ボックス 57"/>
            <p:cNvSpPr txBox="1"/>
            <p:nvPr userDrawn="1"/>
          </p:nvSpPr>
          <p:spPr>
            <a:xfrm>
              <a:off x="293941" y="4151224"/>
              <a:ext cx="800219" cy="276999"/>
            </a:xfrm>
            <a:prstGeom prst="rect">
              <a:avLst/>
            </a:prstGeom>
            <a:noFill/>
          </p:spPr>
          <p:txBody>
            <a:bodyPr wrap="none" rtlCol="0">
              <a:spAutoFit/>
            </a:bodyPr>
            <a:lstStyle/>
            <a:p>
              <a:r>
                <a:rPr kumimoji="1" lang="ja-JP" altLang="en-US" sz="1200" b="1" dirty="0" smtClean="0">
                  <a:solidFill>
                    <a:schemeClr val="bg1">
                      <a:lumMod val="50000"/>
                    </a:schemeClr>
                  </a:solidFill>
                  <a:latin typeface="メイリオ" panose="020B0604030504040204" pitchFamily="50" charset="-128"/>
                  <a:ea typeface="メイリオ" panose="020B0604030504040204" pitchFamily="50" charset="-128"/>
                </a:rPr>
                <a:t>事業内容</a:t>
              </a:r>
              <a:endParaRPr kumimoji="1" lang="en-US" altLang="ja-JP" sz="1200" b="1" dirty="0" smtClean="0">
                <a:solidFill>
                  <a:schemeClr val="bg1">
                    <a:lumMod val="50000"/>
                  </a:schemeClr>
                </a:solidFill>
                <a:latin typeface="メイリオ" panose="020B0604030504040204" pitchFamily="50" charset="-128"/>
                <a:ea typeface="メイリオ" panose="020B0604030504040204" pitchFamily="50" charset="-128"/>
              </a:endParaRPr>
            </a:p>
          </p:txBody>
        </p:sp>
        <p:sp>
          <p:nvSpPr>
            <p:cNvPr id="59" name="正方形/長方形 58"/>
            <p:cNvSpPr/>
            <p:nvPr userDrawn="1"/>
          </p:nvSpPr>
          <p:spPr>
            <a:xfrm>
              <a:off x="230190" y="4153673"/>
              <a:ext cx="72000" cy="23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268461" y="2415008"/>
            <a:ext cx="1017858" cy="276999"/>
            <a:chOff x="230190" y="4151224"/>
            <a:chExt cx="1017858" cy="276999"/>
          </a:xfrm>
        </p:grpSpPr>
        <p:sp>
          <p:nvSpPr>
            <p:cNvPr id="61" name="テキスト ボックス 60"/>
            <p:cNvSpPr txBox="1"/>
            <p:nvPr userDrawn="1"/>
          </p:nvSpPr>
          <p:spPr>
            <a:xfrm>
              <a:off x="293941" y="4151224"/>
              <a:ext cx="954107" cy="276999"/>
            </a:xfrm>
            <a:prstGeom prst="rect">
              <a:avLst/>
            </a:prstGeom>
            <a:noFill/>
          </p:spPr>
          <p:txBody>
            <a:bodyPr wrap="none" rtlCol="0">
              <a:spAutoFit/>
            </a:bodyPr>
            <a:lstStyle/>
            <a:p>
              <a:r>
                <a:rPr kumimoji="1" lang="ja-JP" altLang="en-US" sz="1200" b="1" dirty="0" smtClean="0">
                  <a:solidFill>
                    <a:schemeClr val="bg1">
                      <a:lumMod val="50000"/>
                    </a:schemeClr>
                  </a:solidFill>
                  <a:latin typeface="メイリオ" panose="020B0604030504040204" pitchFamily="50" charset="-128"/>
                  <a:ea typeface="メイリオ" panose="020B0604030504040204" pitchFamily="50" charset="-128"/>
                </a:rPr>
                <a:t>ごあいさつ</a:t>
              </a:r>
              <a:endParaRPr kumimoji="1" lang="en-US" altLang="ja-JP" sz="1200" b="1" dirty="0" smtClean="0">
                <a:solidFill>
                  <a:schemeClr val="bg1">
                    <a:lumMod val="50000"/>
                  </a:schemeClr>
                </a:solidFill>
                <a:latin typeface="メイリオ" panose="020B0604030504040204" pitchFamily="50" charset="-128"/>
                <a:ea typeface="メイリオ" panose="020B0604030504040204" pitchFamily="50" charset="-128"/>
              </a:endParaRPr>
            </a:p>
          </p:txBody>
        </p:sp>
        <p:sp>
          <p:nvSpPr>
            <p:cNvPr id="62" name="正方形/長方形 61"/>
            <p:cNvSpPr/>
            <p:nvPr userDrawn="1"/>
          </p:nvSpPr>
          <p:spPr>
            <a:xfrm>
              <a:off x="230190" y="4153673"/>
              <a:ext cx="72000" cy="23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プレースホルダー 27"/>
          <p:cNvSpPr>
            <a:spLocks noGrp="1"/>
          </p:cNvSpPr>
          <p:nvPr>
            <p:ph type="body" sz="quarter" idx="11"/>
          </p:nvPr>
        </p:nvSpPr>
        <p:spPr>
          <a:xfrm>
            <a:off x="3250194" y="3753477"/>
            <a:ext cx="1878355" cy="228515"/>
          </a:xfrm>
        </p:spPr>
        <p:txBody>
          <a:bodyPr/>
          <a:lstStyle/>
          <a:p>
            <a:pPr algn="r"/>
            <a:r>
              <a:rPr kumimoji="1" lang="ja-JP" altLang="en-US" dirty="0" smtClean="0"/>
              <a:t>代表取締役社長　今井　高志</a:t>
            </a:r>
            <a:endParaRPr kumimoji="1" lang="ja-JP" altLang="en-US" dirty="0"/>
          </a:p>
        </p:txBody>
      </p:sp>
      <p:sp>
        <p:nvSpPr>
          <p:cNvPr id="29" name="テキスト プレースホルダー 28"/>
          <p:cNvSpPr>
            <a:spLocks noGrp="1"/>
          </p:cNvSpPr>
          <p:nvPr>
            <p:ph type="body" sz="quarter" idx="12"/>
          </p:nvPr>
        </p:nvSpPr>
        <p:spPr>
          <a:xfrm>
            <a:off x="266746" y="2773340"/>
            <a:ext cx="4861619" cy="980137"/>
          </a:xfrm>
        </p:spPr>
        <p:txBody>
          <a:bodyPr/>
          <a:lstStyle/>
          <a:p>
            <a:r>
              <a:rPr lang="ja-JP" altLang="en-US" dirty="0" smtClean="0"/>
              <a:t>ほとんどの仕事は「裏方」で成り立っています。稀有なケースを除き、この裏方が脚光を浴びることはありませんが、私たちはそんな裏方である「職人」が大好きです。</a:t>
            </a:r>
            <a:r>
              <a:rPr lang="en-US" altLang="ja-JP" dirty="0" smtClean="0"/>
              <a:t/>
            </a:r>
            <a:br>
              <a:rPr lang="en-US" altLang="ja-JP" dirty="0" smtClean="0"/>
            </a:br>
            <a:r>
              <a:rPr lang="ja-JP" altLang="en-US" dirty="0" smtClean="0"/>
              <a:t>職人がもっと楽しく仕事ができたらもっと世の中が面白くなると思っています。</a:t>
            </a:r>
            <a:r>
              <a:rPr lang="en-US" altLang="ja-JP" dirty="0" smtClean="0"/>
              <a:t/>
            </a:r>
            <a:br>
              <a:rPr lang="en-US" altLang="ja-JP" dirty="0" smtClean="0"/>
            </a:br>
            <a:r>
              <a:rPr lang="en-US" altLang="ja-JP" dirty="0" smtClean="0"/>
              <a:t/>
            </a:r>
            <a:br>
              <a:rPr lang="en-US" altLang="ja-JP" dirty="0" smtClean="0"/>
            </a:br>
            <a:r>
              <a:rPr kumimoji="1" lang="ja-JP" altLang="en-US" dirty="0" smtClean="0"/>
              <a:t>「面白き　こともなき世を　おもしろく」</a:t>
            </a:r>
            <a:endParaRPr kumimoji="1" lang="en-US" altLang="ja-JP" dirty="0" smtClean="0"/>
          </a:p>
          <a:p>
            <a:r>
              <a:rPr kumimoji="1" lang="ja-JP" altLang="en-US" dirty="0" smtClean="0"/>
              <a:t>つまらない、キツい、大変だといわれることもある裏方ですが、私たちの仕事が少しでも職人たちの役に立ち、笑顔が生まれる（</a:t>
            </a:r>
            <a:r>
              <a:rPr kumimoji="1" lang="en-US" altLang="ja-JP" dirty="0" smtClean="0"/>
              <a:t>Hi-LITE</a:t>
            </a:r>
            <a:r>
              <a:rPr kumimoji="1" lang="ja-JP" altLang="en-US" dirty="0" smtClean="0"/>
              <a:t>）</a:t>
            </a:r>
            <a:r>
              <a:rPr kumimoji="1" lang="ja-JP" altLang="en-US" dirty="0" err="1" smtClean="0"/>
              <a:t>ような</a:t>
            </a:r>
            <a:r>
              <a:rPr kumimoji="1" lang="ja-JP" altLang="en-US" dirty="0" smtClean="0"/>
              <a:t>仕事（</a:t>
            </a:r>
            <a:r>
              <a:rPr kumimoji="1" lang="en-US" altLang="ja-JP" dirty="0" smtClean="0"/>
              <a:t>WORKS</a:t>
            </a:r>
            <a:r>
              <a:rPr kumimoji="1" lang="ja-JP" altLang="en-US" dirty="0" smtClean="0"/>
              <a:t>）をこれからも考えていきます。</a:t>
            </a:r>
            <a:endParaRPr kumimoji="1" lang="ja-JP" altLang="en-US" dirty="0"/>
          </a:p>
        </p:txBody>
      </p:sp>
      <p:sp>
        <p:nvSpPr>
          <p:cNvPr id="30" name="テキスト プレースホルダー 29"/>
          <p:cNvSpPr>
            <a:spLocks noGrp="1"/>
          </p:cNvSpPr>
          <p:nvPr>
            <p:ph type="body" sz="quarter" idx="15"/>
          </p:nvPr>
        </p:nvSpPr>
        <p:spPr/>
        <p:txBody>
          <a:bodyPr/>
          <a:lstStyle/>
          <a:p>
            <a:r>
              <a:rPr kumimoji="1" lang="en-US" altLang="ja-JP" dirty="0" smtClean="0"/>
              <a:t>Hi-LITE WORKS.INC</a:t>
            </a:r>
            <a:endParaRPr kumimoji="1" lang="ja-JP" altLang="en-US" dirty="0"/>
          </a:p>
        </p:txBody>
      </p:sp>
      <p:pic>
        <p:nvPicPr>
          <p:cNvPr id="2" name="図プレースホルダー 1"/>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t="2019" b="2019"/>
          <a:stretch>
            <a:fillRect/>
          </a:stretch>
        </p:blipFill>
        <p:spPr/>
      </p:pic>
      <p:sp>
        <p:nvSpPr>
          <p:cNvPr id="64" name="テキスト プレースホルダー 63"/>
          <p:cNvSpPr>
            <a:spLocks noGrp="1"/>
          </p:cNvSpPr>
          <p:nvPr>
            <p:ph type="body" sz="quarter" idx="29"/>
          </p:nvPr>
        </p:nvSpPr>
        <p:spPr>
          <a:xfrm>
            <a:off x="6800438" y="3040715"/>
            <a:ext cx="3673833" cy="1130807"/>
          </a:xfrm>
        </p:spPr>
        <p:txBody>
          <a:bodyPr/>
          <a:lstStyle/>
          <a:p>
            <a:r>
              <a:rPr kumimoji="1" lang="ja-JP" altLang="en-US" dirty="0" smtClean="0"/>
              <a:t>主に業務システム関係の開発を受託形式にて行っています。</a:t>
            </a:r>
            <a:r>
              <a:rPr lang="en-US" altLang="ja-JP" dirty="0"/>
              <a:t/>
            </a:r>
            <a:br>
              <a:rPr lang="en-US" altLang="ja-JP" dirty="0"/>
            </a:br>
            <a:r>
              <a:rPr lang="ja-JP" altLang="en-US" dirty="0" smtClean="0"/>
              <a:t>開発実績としては</a:t>
            </a:r>
            <a:r>
              <a:rPr lang="en-US" altLang="ja-JP" dirty="0" smtClean="0"/>
              <a:t/>
            </a:r>
            <a:br>
              <a:rPr lang="en-US" altLang="ja-JP" dirty="0" smtClean="0"/>
            </a:br>
            <a:r>
              <a:rPr lang="ja-JP" altLang="en-US" dirty="0" smtClean="0"/>
              <a:t>　製造業向け受発注・生産管理システム</a:t>
            </a:r>
            <a:r>
              <a:rPr lang="en-US" altLang="ja-JP" dirty="0"/>
              <a:t/>
            </a:r>
            <a:br>
              <a:rPr lang="en-US" altLang="ja-JP" dirty="0"/>
            </a:br>
            <a:r>
              <a:rPr lang="ja-JP" altLang="en-US" dirty="0" smtClean="0"/>
              <a:t>　顧客管理システム</a:t>
            </a:r>
            <a:r>
              <a:rPr lang="en-US" altLang="ja-JP" dirty="0"/>
              <a:t/>
            </a:r>
            <a:br>
              <a:rPr lang="en-US" altLang="ja-JP" dirty="0"/>
            </a:br>
            <a:r>
              <a:rPr lang="ja-JP" altLang="en-US" dirty="0" smtClean="0"/>
              <a:t>などがあります。</a:t>
            </a:r>
            <a:r>
              <a:rPr lang="en-US" altLang="ja-JP" dirty="0" smtClean="0"/>
              <a:t/>
            </a:r>
            <a:br>
              <a:rPr lang="en-US" altLang="ja-JP" dirty="0" smtClean="0"/>
            </a:br>
            <a:r>
              <a:rPr lang="ja-JP" altLang="en-US" dirty="0" smtClean="0"/>
              <a:t>特にパッケージ製品を持っておりませんが、その分お客様のご要望に合致したソフトウェア開発が可能で、「</a:t>
            </a:r>
            <a:r>
              <a:rPr lang="ja-JP" altLang="en-US" dirty="0"/>
              <a:t>痒</a:t>
            </a:r>
            <a:r>
              <a:rPr lang="ja-JP" altLang="en-US" dirty="0" smtClean="0"/>
              <a:t>いところに手が届く」システム開発を目指しています。</a:t>
            </a:r>
            <a:endParaRPr lang="en-US" altLang="ja-JP" dirty="0" smtClean="0"/>
          </a:p>
        </p:txBody>
      </p:sp>
      <p:sp>
        <p:nvSpPr>
          <p:cNvPr id="65" name="テキスト プレースホルダー 64"/>
          <p:cNvSpPr>
            <a:spLocks noGrp="1"/>
          </p:cNvSpPr>
          <p:nvPr>
            <p:ph type="body" sz="quarter" idx="30"/>
          </p:nvPr>
        </p:nvSpPr>
        <p:spPr>
          <a:xfrm>
            <a:off x="5574336" y="2766575"/>
            <a:ext cx="4899935" cy="232334"/>
          </a:xfrm>
        </p:spPr>
        <p:txBody>
          <a:bodyPr/>
          <a:lstStyle/>
          <a:p>
            <a:r>
              <a:rPr kumimoji="1" lang="ja-JP" altLang="en-US" dirty="0" smtClean="0"/>
              <a:t>システム開発</a:t>
            </a:r>
            <a:endParaRPr kumimoji="1" lang="ja-JP" altLang="en-US" dirty="0"/>
          </a:p>
        </p:txBody>
      </p:sp>
      <p:pic>
        <p:nvPicPr>
          <p:cNvPr id="3" name="図プレースホルダー 2"/>
          <p:cNvPicPr>
            <a:picLocks noGrp="1" noChangeAspect="1"/>
          </p:cNvPicPr>
          <p:nvPr>
            <p:ph type="pic" sz="quarter" idx="42"/>
          </p:nvPr>
        </p:nvPicPr>
        <p:blipFill>
          <a:blip r:embed="rId3" cstate="print">
            <a:extLst>
              <a:ext uri="{28A0092B-C50C-407E-A947-70E740481C1C}">
                <a14:useLocalDpi xmlns:a14="http://schemas.microsoft.com/office/drawing/2010/main" val="0"/>
              </a:ext>
            </a:extLst>
          </a:blip>
          <a:srcRect t="2086" b="2086"/>
          <a:stretch>
            <a:fillRect/>
          </a:stretch>
        </p:blipFill>
        <p:spPr/>
      </p:pic>
      <p:sp>
        <p:nvSpPr>
          <p:cNvPr id="85" name="テキスト プレースホルダー 84"/>
          <p:cNvSpPr>
            <a:spLocks noGrp="1"/>
          </p:cNvSpPr>
          <p:nvPr>
            <p:ph type="body" sz="quarter" idx="43"/>
          </p:nvPr>
        </p:nvSpPr>
        <p:spPr>
          <a:xfrm>
            <a:off x="6800438" y="4571316"/>
            <a:ext cx="3673833" cy="1130807"/>
          </a:xfrm>
        </p:spPr>
        <p:txBody>
          <a:bodyPr/>
          <a:lstStyle/>
          <a:p>
            <a:r>
              <a:rPr kumimoji="1" lang="ja-JP" altLang="en-US" dirty="0" smtClean="0"/>
              <a:t>システム開発同様、受託での開発を行っております。</a:t>
            </a:r>
            <a:r>
              <a:rPr lang="en-US" altLang="ja-JP" dirty="0"/>
              <a:t/>
            </a:r>
            <a:br>
              <a:rPr lang="en-US" altLang="ja-JP" dirty="0"/>
            </a:br>
            <a:r>
              <a:rPr lang="ja-JP" altLang="en-US" dirty="0" smtClean="0"/>
              <a:t>開発実績としては</a:t>
            </a:r>
            <a:r>
              <a:rPr lang="en-US" altLang="ja-JP" dirty="0" smtClean="0"/>
              <a:t/>
            </a:r>
            <a:br>
              <a:rPr lang="en-US" altLang="ja-JP" dirty="0" smtClean="0"/>
            </a:br>
            <a:r>
              <a:rPr lang="ja-JP" altLang="en-US" dirty="0" smtClean="0"/>
              <a:t>　・</a:t>
            </a:r>
            <a:r>
              <a:rPr lang="en-US" altLang="ja-JP" dirty="0" smtClean="0"/>
              <a:t>EDI</a:t>
            </a:r>
            <a:r>
              <a:rPr lang="ja-JP" altLang="en-US" dirty="0" smtClean="0"/>
              <a:t>システム</a:t>
            </a:r>
            <a:r>
              <a:rPr lang="en-US" altLang="ja-JP" dirty="0" smtClean="0"/>
              <a:t/>
            </a:r>
            <a:br>
              <a:rPr lang="en-US" altLang="ja-JP" dirty="0" smtClean="0"/>
            </a:br>
            <a:r>
              <a:rPr lang="ja-JP" altLang="en-US" dirty="0" smtClean="0"/>
              <a:t>　・営業支援ツール</a:t>
            </a:r>
            <a:r>
              <a:rPr lang="en-US" altLang="ja-JP" dirty="0" smtClean="0"/>
              <a:t/>
            </a:r>
            <a:br>
              <a:rPr lang="en-US" altLang="ja-JP" dirty="0" smtClean="0"/>
            </a:br>
            <a:r>
              <a:rPr lang="ja-JP" altLang="en-US" dirty="0" smtClean="0"/>
              <a:t>　・</a:t>
            </a:r>
            <a:r>
              <a:rPr lang="en-US" altLang="ja-JP" dirty="0" smtClean="0"/>
              <a:t>EC</a:t>
            </a:r>
            <a:r>
              <a:rPr lang="ja-JP" altLang="en-US" dirty="0" smtClean="0"/>
              <a:t>サイト構築</a:t>
            </a:r>
            <a:r>
              <a:rPr lang="en-US" altLang="ja-JP" dirty="0"/>
              <a:t/>
            </a:r>
            <a:br>
              <a:rPr lang="en-US" altLang="ja-JP" dirty="0"/>
            </a:br>
            <a:r>
              <a:rPr lang="ja-JP" altLang="en-US" dirty="0" smtClean="0"/>
              <a:t>などがあります。</a:t>
            </a:r>
            <a:r>
              <a:rPr lang="en-US" altLang="ja-JP" dirty="0" smtClean="0"/>
              <a:t/>
            </a:r>
            <a:br>
              <a:rPr lang="en-US" altLang="ja-JP" dirty="0" smtClean="0"/>
            </a:br>
            <a:r>
              <a:rPr lang="ja-JP" altLang="en-US" dirty="0" smtClean="0"/>
              <a:t>サーバを自前で用意できない方のためにも、弊社でサーバを管理するハウジングサービスも併せてご提供しています。</a:t>
            </a:r>
            <a:endParaRPr lang="en-US" altLang="ja-JP" dirty="0" smtClean="0"/>
          </a:p>
        </p:txBody>
      </p:sp>
      <p:sp>
        <p:nvSpPr>
          <p:cNvPr id="86" name="テキスト プレースホルダー 85"/>
          <p:cNvSpPr>
            <a:spLocks noGrp="1"/>
          </p:cNvSpPr>
          <p:nvPr>
            <p:ph type="body" sz="quarter" idx="44"/>
          </p:nvPr>
        </p:nvSpPr>
        <p:spPr>
          <a:xfrm>
            <a:off x="5574336" y="4297176"/>
            <a:ext cx="4899935" cy="232334"/>
          </a:xfrm>
        </p:spPr>
        <p:txBody>
          <a:bodyPr/>
          <a:lstStyle/>
          <a:p>
            <a:r>
              <a:rPr kumimoji="1" lang="en-US" altLang="ja-JP" dirty="0" smtClean="0"/>
              <a:t>WEB</a:t>
            </a:r>
            <a:r>
              <a:rPr kumimoji="1" lang="ja-JP" altLang="en-US" dirty="0" smtClean="0"/>
              <a:t>アプリケーション開発</a:t>
            </a:r>
            <a:endParaRPr kumimoji="1" lang="ja-JP" altLang="en-US" dirty="0"/>
          </a:p>
        </p:txBody>
      </p:sp>
      <p:sp>
        <p:nvSpPr>
          <p:cNvPr id="90" name="図プレースホルダー 89"/>
          <p:cNvSpPr>
            <a:spLocks noGrp="1"/>
          </p:cNvSpPr>
          <p:nvPr>
            <p:ph type="pic" sz="quarter" idx="49"/>
          </p:nvPr>
        </p:nvSpPr>
        <p:spPr/>
      </p:sp>
      <p:sp>
        <p:nvSpPr>
          <p:cNvPr id="91" name="図プレースホルダー 90"/>
          <p:cNvSpPr>
            <a:spLocks noGrp="1"/>
          </p:cNvSpPr>
          <p:nvPr>
            <p:ph type="pic" sz="quarter" idx="50"/>
          </p:nvPr>
        </p:nvSpPr>
        <p:spPr/>
      </p:sp>
      <p:sp>
        <p:nvSpPr>
          <p:cNvPr id="92" name="テキスト プレースホルダー 91"/>
          <p:cNvSpPr>
            <a:spLocks noGrp="1"/>
          </p:cNvSpPr>
          <p:nvPr>
            <p:ph type="body" sz="quarter" idx="51"/>
          </p:nvPr>
        </p:nvSpPr>
        <p:spPr/>
        <p:txBody>
          <a:bodyPr/>
          <a:lstStyle/>
          <a:p>
            <a:r>
              <a:rPr lang="en-US" altLang="ja-JP" sz="1800" b="1" dirty="0"/>
              <a:t>World is more “</a:t>
            </a:r>
            <a:r>
              <a:rPr lang="en-US" altLang="ja-JP" sz="1800" b="1" dirty="0">
                <a:solidFill>
                  <a:srgbClr val="FF0000"/>
                </a:solidFill>
              </a:rPr>
              <a:t>FUNNY</a:t>
            </a:r>
            <a:r>
              <a:rPr lang="en-US" altLang="ja-JP" sz="1800" b="1" dirty="0" smtClean="0"/>
              <a:t>”</a:t>
            </a:r>
            <a:endParaRPr lang="ja-JP" altLang="en-US" sz="1800" b="1" dirty="0"/>
          </a:p>
        </p:txBody>
      </p:sp>
      <p:pic>
        <p:nvPicPr>
          <p:cNvPr id="4" name="図プレースホルダー 3"/>
          <p:cNvPicPr>
            <a:picLocks noGrp="1" noChangeAspect="1"/>
          </p:cNvPicPr>
          <p:nvPr>
            <p:ph type="pic" sz="quarter" idx="52"/>
          </p:nvPr>
        </p:nvPicPr>
        <p:blipFill>
          <a:blip r:embed="rId4" cstate="print">
            <a:extLst>
              <a:ext uri="{28A0092B-C50C-407E-A947-70E740481C1C}">
                <a14:useLocalDpi xmlns:a14="http://schemas.microsoft.com/office/drawing/2010/main" val="0"/>
              </a:ext>
            </a:extLst>
          </a:blip>
          <a:srcRect t="2086" b="2086"/>
          <a:stretch>
            <a:fillRect/>
          </a:stretch>
        </p:blipFill>
        <p:spPr/>
      </p:pic>
      <p:sp>
        <p:nvSpPr>
          <p:cNvPr id="94" name="テキスト プレースホルダー 93"/>
          <p:cNvSpPr>
            <a:spLocks noGrp="1"/>
          </p:cNvSpPr>
          <p:nvPr>
            <p:ph type="body" sz="quarter" idx="53"/>
          </p:nvPr>
        </p:nvSpPr>
        <p:spPr>
          <a:xfrm>
            <a:off x="6800438" y="6125398"/>
            <a:ext cx="3673833" cy="1130807"/>
          </a:xfrm>
        </p:spPr>
        <p:txBody>
          <a:bodyPr/>
          <a:lstStyle/>
          <a:p>
            <a:r>
              <a:rPr kumimoji="1" lang="ja-JP" altLang="en-US" dirty="0" smtClean="0"/>
              <a:t>パソコン、プリンターや通信機器など、関連する機材のご購入からセッティングまで行います。</a:t>
            </a:r>
            <a:r>
              <a:rPr lang="en-US" altLang="ja-JP" dirty="0"/>
              <a:t/>
            </a:r>
            <a:br>
              <a:rPr lang="en-US" altLang="ja-JP" dirty="0"/>
            </a:br>
            <a:r>
              <a:rPr lang="ja-JP" altLang="en-US" dirty="0" smtClean="0"/>
              <a:t>メーカーに対するこだわりというよりも、お客様にとって良いものをよい仕様でご提案しております。</a:t>
            </a:r>
            <a:endParaRPr kumimoji="1" lang="en-US" altLang="ja-JP" dirty="0" smtClean="0"/>
          </a:p>
        </p:txBody>
      </p:sp>
      <p:sp>
        <p:nvSpPr>
          <p:cNvPr id="95" name="テキスト プレースホルダー 94"/>
          <p:cNvSpPr>
            <a:spLocks noGrp="1"/>
          </p:cNvSpPr>
          <p:nvPr>
            <p:ph type="body" sz="quarter" idx="54"/>
          </p:nvPr>
        </p:nvSpPr>
        <p:spPr>
          <a:xfrm>
            <a:off x="5574336" y="5851258"/>
            <a:ext cx="4899935" cy="232334"/>
          </a:xfrm>
        </p:spPr>
        <p:txBody>
          <a:bodyPr/>
          <a:lstStyle/>
          <a:p>
            <a:r>
              <a:rPr kumimoji="1" lang="en-US" altLang="ja-JP" dirty="0" smtClean="0"/>
              <a:t>PC</a:t>
            </a:r>
            <a:r>
              <a:rPr kumimoji="1" lang="ja-JP" altLang="en-US" dirty="0" smtClean="0"/>
              <a:t>関連機器販売等</a:t>
            </a:r>
            <a:endParaRPr kumimoji="1" lang="ja-JP" altLang="en-US" dirty="0"/>
          </a:p>
        </p:txBody>
      </p:sp>
    </p:spTree>
    <p:extLst>
      <p:ext uri="{BB962C8B-B14F-4D97-AF65-F5344CB8AC3E}">
        <p14:creationId xmlns:p14="http://schemas.microsoft.com/office/powerpoint/2010/main" val="6249090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TotalTime>
  <Words>183</Words>
  <Application>Microsoft Office PowerPoint</Application>
  <PresentationFormat>ユーザー設定</PresentationFormat>
  <Paragraphs>45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ＭＳ Ｐゴシック</vt:lpstr>
      <vt:lpstr>メイリオ</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takashi</dc:creator>
  <cp:lastModifiedBy>takashi</cp:lastModifiedBy>
  <cp:revision>11</cp:revision>
  <cp:lastPrinted>2017-08-24T02:59:50Z</cp:lastPrinted>
  <dcterms:created xsi:type="dcterms:W3CDTF">2015-05-01T06:43:57Z</dcterms:created>
  <dcterms:modified xsi:type="dcterms:W3CDTF">2017-08-24T03:00:40Z</dcterms:modified>
</cp:coreProperties>
</file>